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3" r:id="rId8"/>
    <p:sldId id="262" r:id="rId9"/>
    <p:sldId id="259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2C94B-CDAD-4D7A-A036-4FD29E2C0BF4}" v="24" dt="2020-01-07T11:13:04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65D5B-167E-4176-B081-CCD789240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CD35B-6ED3-4DF1-AF3B-CB6A2DA8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203342-C93D-4A0E-A64E-79A6A77E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633185-E68B-4CCB-A0FF-A81619AF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09E876-2FC2-47F8-991B-5F6BE689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36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D0FB2-1934-481B-97CF-2F1C50D70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71AA1C-65B0-4C9F-9B23-4EF2A51CE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D38B1A-34A2-45DB-85B1-1CD79FB01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38AF8F-AC09-4265-9F3A-962E01098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94EE01-234F-4F0F-A2F8-1E2127BC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81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52276C-87D3-46FD-A0C0-522254BA91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D198F1-EF6B-440F-90D0-C5139D06F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DFE2B3-25F9-4EE8-9231-B1A11612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9D5FD7-3271-4EFD-9A14-5A0890C9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1F36FC-9810-4E25-BB36-1C713A1D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738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1100A2-6769-4DDE-8BD7-FA8C69543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63E77A-A551-4C8A-9A2A-389BE38C6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85A8FE-AC5F-4524-9588-51432997F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FD48F5-ECD4-4C62-8091-5384F2A99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447D26-15BE-479F-9B88-2818624D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961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EFC157-3969-4147-B627-E3FDD4AF3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954A37-1D3F-4FCB-B20D-43C246F99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8E983E-AC04-437F-923B-0C90B54CD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F6C671-15E1-4B77-8B68-D209F1E0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21B09C-8FEB-4CB4-A7EC-68DDB806D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98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26364-8F58-4326-AC8B-025E7747A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989FA9-EB7D-4C50-BCC6-56225080BC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4A5F6E-E390-40C4-8F57-4E317C2E0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5A7BAAC-39C9-4E22-BC92-D24E30A9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193A50-5DFB-467E-A73E-707C4FD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757D33-4DC2-4CFD-9019-3ACC2AF4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81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D90DE-B952-40C5-AB20-82C4AD6B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9482B71-980A-4355-A813-D6E313DFC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B9749D7-4D49-4E87-AE0C-C8A568B97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B9BC6A-AFD3-478B-A756-C96350EA3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99A724-9201-4498-9B74-BACEC57A1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1F07F16-3668-4CE1-8B5B-1274CA404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4364C05-0C29-4971-B8C0-27555BD4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8D5CE70-3875-465E-A86C-7B266501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299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E1BCA-DA2D-490F-B10F-AD0C87147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CE106D2-2695-4EAC-BBBA-14D231FDC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E75E96-6556-4E54-87BE-FEEBB8FF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12B4A5D-28BA-4C19-9FF1-342591E5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581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ED30B6F-80FB-49F7-8084-2B6A321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0AB5942-D694-42AA-917B-045E8714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E7D6397-FC66-48BB-920E-19B3FCCE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9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54238-1EE9-4356-A3B7-30D1F6FDF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4632E3-340F-40B3-A780-C21603674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A2F1AAB-ED37-490A-956A-CC544C37E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9BFF81-E2AD-431C-9EBA-262E864BE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1CF3B7-15C7-4F72-836E-D61953CD6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2345A3-54A4-4566-BF4C-004D735A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83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0A7AB-0D81-4787-91F4-B9068FC3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AFC8A1-F98E-4BAB-98E1-E4E1807A0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ECE273E-304A-4758-95A8-9EF00F922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6F484D-1376-45D3-AAD6-F7B96F59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1EB482-31B1-4CC9-9E34-CDE2B2F9E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4B6124-FE43-4DAC-9287-0813E2FF9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05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3C7BBC-E2B4-4EC8-80B0-667DCB405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E5B4F4-88B1-463A-A6CD-0CCB7D86C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A42DFA-9728-4CBF-AE86-628BE5666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A95CE-D616-4803-B6BA-A6C08D22A2C1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2F9E14-3419-451F-AD94-4825B7168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C38180-6A81-4330-89BA-4D27A360A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5D835-A1C0-45F8-8917-6D8CA846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54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tv.nl/video/water-in-het-oude-rome-geen-stromend-water-en-wc/#q=water%20in%20het%20oude%20rome" TargetMode="External"/><Relationship Id="rId2" Type="http://schemas.openxmlformats.org/officeDocument/2006/relationships/hyperlink" Target="https://maken.wikiwijs.nl/62208/De_eerste_steden___hv123#!page-207659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tv.nl/video/een-middeleeuwse-stad-het-stadje-carcassonne-in-zuiden-van-frankrijk/#q=carcassonn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kids.nl/Hore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D3D165B-9C17-4605-82CC-A85C49FEF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9653" y="0"/>
            <a:ext cx="15111305" cy="495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F78612-CE61-4AB9-AB5F-861D2D9284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FF00"/>
                </a:solidFill>
              </a:rPr>
              <a:t>Ontstaan van steden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4F14DEB-1AA2-4DA1-A928-7BD5663310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985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6A46E-B0AA-4B7E-B832-A6856253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 elkaar wonen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D94A8B-4504-4A01-8D51-C433A1D4E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Van jagen en verzamelen naar landbouw en veeteelt</a:t>
            </a:r>
            <a:endParaRPr lang="nl-NL" dirty="0">
              <a:hlinkClick r:id="rId3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85F42BD8-6EA8-4ECF-88B0-570E6384EC51}"/>
              </a:ext>
            </a:extLst>
          </p:cNvPr>
          <p:cNvSpPr/>
          <p:nvPr/>
        </p:nvSpPr>
        <p:spPr>
          <a:xfrm>
            <a:off x="838200" y="2447022"/>
            <a:ext cx="69815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/>
              <a:t>Landbouwrevolutie</a:t>
            </a:r>
          </a:p>
          <a:p>
            <a:r>
              <a:rPr lang="nl-NL" sz="2800" dirty="0"/>
              <a:t>-    Van verzamelen naar bewaren en planten</a:t>
            </a:r>
          </a:p>
          <a:p>
            <a:r>
              <a:rPr lang="nl-NL" sz="2800" dirty="0"/>
              <a:t>-    Van jagen naar dieren houden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Specialisatie van vaardigheden, ambachtslieden en handel</a:t>
            </a:r>
          </a:p>
          <a:p>
            <a:pPr marL="457200" indent="-457200">
              <a:buFontTx/>
              <a:buChar char="-"/>
            </a:pPr>
            <a:endParaRPr lang="nl-NL" sz="2800" dirty="0"/>
          </a:p>
          <a:p>
            <a:pPr marL="457200" indent="-457200">
              <a:buFontTx/>
              <a:buChar char="-"/>
            </a:pPr>
            <a:r>
              <a:rPr lang="nl-NL" sz="2800" dirty="0"/>
              <a:t>Overvloed aan eten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Ontwikkelen van gereedschappen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Niet alles op je rug meenemen</a:t>
            </a:r>
          </a:p>
        </p:txBody>
      </p:sp>
    </p:spTree>
    <p:extLst>
      <p:ext uri="{BB962C8B-B14F-4D97-AF65-F5344CB8AC3E}">
        <p14:creationId xmlns:p14="http://schemas.microsoft.com/office/powerpoint/2010/main" val="191025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28D3B-0D48-4435-9009-2B5AEEDF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Middeleeuwen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81E9F1-223F-42C7-920C-723DFB367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Carcassonne</a:t>
            </a:r>
            <a:endParaRPr lang="nl-NL" dirty="0"/>
          </a:p>
          <a:p>
            <a:r>
              <a:rPr lang="nl-NL" dirty="0"/>
              <a:t>Doordat mensen bij elkaar wonen, ontstaat er handel en maakindustrie</a:t>
            </a:r>
          </a:p>
          <a:p>
            <a:r>
              <a:rPr lang="nl-NL" dirty="0"/>
              <a:t>Ommuurde steden waren veilig</a:t>
            </a:r>
          </a:p>
          <a:p>
            <a:r>
              <a:rPr lang="nl-NL" dirty="0"/>
              <a:t>Stedelingen waren vrije mensen</a:t>
            </a:r>
          </a:p>
          <a:p>
            <a:r>
              <a:rPr lang="nl-NL" dirty="0"/>
              <a:t>Ambachten waren georganiseerd in gilden</a:t>
            </a:r>
          </a:p>
        </p:txBody>
      </p:sp>
    </p:spTree>
    <p:extLst>
      <p:ext uri="{BB962C8B-B14F-4D97-AF65-F5344CB8AC3E}">
        <p14:creationId xmlns:p14="http://schemas.microsoft.com/office/powerpoint/2010/main" val="220557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352686-78F9-4684-A2FB-65BDA5805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Rome.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A0D705-5492-4E30-A5D2-C8ECFA13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Stad van één miljoen inwoners.</a:t>
            </a:r>
          </a:p>
          <a:p>
            <a:r>
              <a:rPr lang="nl-NL" dirty="0"/>
              <a:t>Hoe kwamen deze mensen elk dag aan eten?</a:t>
            </a:r>
          </a:p>
          <a:p>
            <a:r>
              <a:rPr lang="nl-NL" dirty="0"/>
              <a:t>Hoe woonden zij?</a:t>
            </a:r>
          </a:p>
          <a:p>
            <a:r>
              <a:rPr lang="nl-NL" dirty="0"/>
              <a:t>Hoe zag de riolering eruit?</a:t>
            </a:r>
          </a:p>
        </p:txBody>
      </p:sp>
    </p:spTree>
    <p:extLst>
      <p:ext uri="{BB962C8B-B14F-4D97-AF65-F5344CB8AC3E}">
        <p14:creationId xmlns:p14="http://schemas.microsoft.com/office/powerpoint/2010/main" val="1627091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1B3E2-DD3C-4E92-9742-9F07E375E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stad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E5105C-B83F-4D94-85B4-77122FFC4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Stadskern</a:t>
            </a:r>
          </a:p>
          <a:p>
            <a:r>
              <a:rPr lang="nl-NL" dirty="0"/>
              <a:t>Is vaak het oudste deel van de stad. Winkels en </a:t>
            </a:r>
            <a:r>
              <a:rPr lang="nl-NL" dirty="0">
                <a:hlinkClick r:id="rId2" tooltip="Horeca"/>
              </a:rPr>
              <a:t>horeca</a:t>
            </a:r>
            <a:r>
              <a:rPr lang="nl-NL" dirty="0"/>
              <a:t> komen het meest in dit stadsdeel voor. </a:t>
            </a:r>
          </a:p>
          <a:p>
            <a:pPr marL="0" indent="0">
              <a:buNone/>
            </a:pPr>
            <a:r>
              <a:rPr lang="nl-NL" b="1" dirty="0"/>
              <a:t>Stadswijken</a:t>
            </a:r>
          </a:p>
          <a:p>
            <a:r>
              <a:rPr lang="nl-NL" dirty="0"/>
              <a:t>Een binnenstad bestaat uit verschillende stadswijken. </a:t>
            </a:r>
          </a:p>
          <a:p>
            <a:pPr marL="0" indent="0">
              <a:buNone/>
            </a:pPr>
            <a:r>
              <a:rPr lang="nl-NL" b="1" dirty="0"/>
              <a:t>Stadsrand</a:t>
            </a:r>
          </a:p>
          <a:p>
            <a:r>
              <a:rPr lang="nl-NL" dirty="0"/>
              <a:t>Dit is het recentste deel van de stad. De straten zijn er breder en je vindt meer open ruimte dan in de stadskern. </a:t>
            </a:r>
          </a:p>
          <a:p>
            <a:pPr marL="0" indent="0">
              <a:buNone/>
            </a:pPr>
            <a:r>
              <a:rPr lang="nl-NL" b="1" dirty="0"/>
              <a:t>Stedelijke agglomeratie</a:t>
            </a:r>
          </a:p>
          <a:p>
            <a:r>
              <a:rPr lang="nl-NL" dirty="0"/>
              <a:t>Een stedelijke agglomeratie bestaat uit de stad zelf en uit de aangrenzende dorpen. </a:t>
            </a:r>
          </a:p>
        </p:txBody>
      </p:sp>
    </p:spTree>
    <p:extLst>
      <p:ext uri="{BB962C8B-B14F-4D97-AF65-F5344CB8AC3E}">
        <p14:creationId xmlns:p14="http://schemas.microsoft.com/office/powerpoint/2010/main" val="57009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F8D9-0DF9-44FC-B91F-0A8EB990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Functies van een stad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E23D09-CA89-4271-9A85-EB0657760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Een stad heeft verschillende functies. Hier enkele voorbeelden;</a:t>
            </a:r>
          </a:p>
          <a:p>
            <a:r>
              <a:rPr lang="nl-NL" dirty="0"/>
              <a:t>Bestuursfunctie: </a:t>
            </a:r>
            <a:r>
              <a:rPr lang="nl-NL" i="1" dirty="0"/>
              <a:t>administratie, belastingcontrole, burgerlijke stand</a:t>
            </a:r>
            <a:endParaRPr lang="nl-NL" dirty="0"/>
          </a:p>
          <a:p>
            <a:r>
              <a:rPr lang="nl-NL" dirty="0"/>
              <a:t>Dienstenfunctie: </a:t>
            </a:r>
            <a:r>
              <a:rPr lang="nl-NL" i="1" dirty="0"/>
              <a:t>ziekenhuis, brandweer, station</a:t>
            </a:r>
            <a:endParaRPr lang="nl-NL" dirty="0"/>
          </a:p>
          <a:p>
            <a:r>
              <a:rPr lang="nl-NL" dirty="0"/>
              <a:t>Woonfunctie: </a:t>
            </a:r>
            <a:r>
              <a:rPr lang="nl-NL" i="1" dirty="0"/>
              <a:t>villa's, eengezinswoningen, flatgebouwen</a:t>
            </a:r>
            <a:endParaRPr lang="nl-NL" dirty="0"/>
          </a:p>
          <a:p>
            <a:r>
              <a:rPr lang="nl-NL" dirty="0"/>
              <a:t>Werkfunctie: </a:t>
            </a:r>
            <a:r>
              <a:rPr lang="nl-NL" i="1" dirty="0"/>
              <a:t>Veel volwassenen hebben hun baan in de stad</a:t>
            </a:r>
            <a:endParaRPr lang="nl-NL" dirty="0"/>
          </a:p>
          <a:p>
            <a:r>
              <a:rPr lang="nl-NL" dirty="0"/>
              <a:t>Recreatieve functie: </a:t>
            </a:r>
            <a:r>
              <a:rPr lang="nl-NL" i="1" dirty="0"/>
              <a:t>café, speeltuin, park, zwembad, bioscoop, stadion</a:t>
            </a:r>
            <a:endParaRPr lang="nl-NL" dirty="0"/>
          </a:p>
          <a:p>
            <a:r>
              <a:rPr lang="nl-NL" dirty="0"/>
              <a:t>Culturele functie: </a:t>
            </a:r>
            <a:r>
              <a:rPr lang="nl-NL" i="1" dirty="0"/>
              <a:t>museum, opera, concertzaal, kerk</a:t>
            </a:r>
            <a:endParaRPr lang="nl-NL" dirty="0"/>
          </a:p>
          <a:p>
            <a:r>
              <a:rPr lang="nl-NL" dirty="0"/>
              <a:t>Handelsfunctie: </a:t>
            </a:r>
            <a:r>
              <a:rPr lang="nl-NL" i="1" dirty="0"/>
              <a:t>slager, bakker, winkelcentrum, supermarkt</a:t>
            </a:r>
            <a:endParaRPr lang="nl-NL" dirty="0"/>
          </a:p>
          <a:p>
            <a:r>
              <a:rPr lang="nl-NL" dirty="0"/>
              <a:t>Industriële functie: </a:t>
            </a:r>
            <a:r>
              <a:rPr lang="nl-NL" i="1" dirty="0"/>
              <a:t>fabriek, brouwerij, haven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583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A9342E-B2BB-4AD6-B25B-D7291CE80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5A80DA-1E14-467E-9E04-204485A5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Onderzoek en beschrijf heet ontstaan van je stad of dorp.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Geef concreet invulling aan een verschillende functies die je stad/dorp heeft voor de bewoners.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geeft een korte presentatie over deze resultaten. (max. </a:t>
            </a:r>
            <a:r>
              <a:rPr lang="nl-NL"/>
              <a:t>5 </a:t>
            </a:r>
            <a:r>
              <a:rPr lang="nl-NL" dirty="0"/>
              <a:t>minuten)</a:t>
            </a:r>
          </a:p>
        </p:txBody>
      </p:sp>
    </p:spTree>
    <p:extLst>
      <p:ext uri="{BB962C8B-B14F-4D97-AF65-F5344CB8AC3E}">
        <p14:creationId xmlns:p14="http://schemas.microsoft.com/office/powerpoint/2010/main" val="25316225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92E3F7-B6FD-4BA9-B826-AE078B05A6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BA7D1F-C7A5-40E5-85C7-87D462C3212B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47a28104-336f-447d-946e-e305ac2bcd47"/>
    <ds:schemaRef ds:uri="http://schemas.microsoft.com/office/2006/metadata/properties"/>
    <ds:schemaRef ds:uri="34354c1b-6b8c-435b-ad50-990538c19557"/>
  </ds:schemaRefs>
</ds:datastoreItem>
</file>

<file path=customXml/itemProps3.xml><?xml version="1.0" encoding="utf-8"?>
<ds:datastoreItem xmlns:ds="http://schemas.openxmlformats.org/officeDocument/2006/customXml" ds:itemID="{8F855243-1AF8-4FFF-A6AF-FE1AE6448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304</Words>
  <Application>Microsoft Office PowerPoint</Application>
  <PresentationFormat>Breedbeeld</PresentationFormat>
  <Paragraphs>46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Ontstaan van steden</vt:lpstr>
      <vt:lpstr>Bij elkaar wonen</vt:lpstr>
      <vt:lpstr>Middeleeuwen</vt:lpstr>
      <vt:lpstr>Rome.</vt:lpstr>
      <vt:lpstr>De stad</vt:lpstr>
      <vt:lpstr>Functies van een stad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Walther Hensen</dc:creator>
  <cp:lastModifiedBy>Stijn Weijermars</cp:lastModifiedBy>
  <cp:revision>3</cp:revision>
  <dcterms:created xsi:type="dcterms:W3CDTF">2020-01-06T11:01:00Z</dcterms:created>
  <dcterms:modified xsi:type="dcterms:W3CDTF">2020-01-09T13:54:24Z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